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A389-719A-3D4D-95D7-8B4741B8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B9EC-E9A3-A642-A489-CE09DE782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4CD89-7179-FE42-82B8-39641A21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9DE4-631D-2845-995B-C32A7679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3B8F2-125F-7E49-BC47-762E4878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4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E970-6671-A44C-95C9-6609A6C0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C24E0-CA89-694E-8E56-78E97C38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F7AA-E9BA-EB45-94CC-535BC6CA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BA50-666C-F04F-80FA-64D5FB11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B5D05-BD0F-6741-A179-FB033132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770F9-A160-6E40-99F1-364F95CB9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58191-7533-6147-9F35-8A347B7D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9E19-DF59-814D-8B70-9E5649AC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5C7A-73E6-5B49-9CC8-B4E1A70F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277E2-554A-7444-B279-07E2F1BE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3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0E62-3540-2645-A82B-3DC8886A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0E74-2B1B-2947-BEEF-6A82B3B31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D2AF5-A3D6-8040-A47E-BB971224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8394B-03A2-6449-AB49-0CC3B871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79CE8-8AFA-7F4E-AE22-595A30F8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8CAD-0570-6E41-997A-C8A62E47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C2DE4-7B37-8745-826B-0C5BA6C5C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815-AEB9-D64E-91E4-FB41B3CC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B3DBB-1BEC-4D4B-A697-89DE9787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24156-9684-D94E-8E1A-6A22443A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3BED-6C4D-4143-A85D-30C30341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F548-21AB-C14F-B1D3-546150BA8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A1DA8-3755-B843-822C-7A8A5E1EA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38D08-827A-1F47-AEB0-60178107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3F761-DA72-1A4B-9026-0E8FD7BF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11DC-8B0E-044D-AE72-8479ED85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210F-2B37-6B43-B1BB-1E721BBE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9562F-A2CE-DE48-A329-77960AFF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9DC0-AF6B-2B4D-AA62-2E3491BA9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9043E-DE08-CF45-B3DD-E58653DD9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11FBE-A6D8-6B4F-B712-1166FBD10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3F2D8-E9B0-BA43-A10E-B5D1D4B0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CF7A4-ED2D-5541-8852-41BD5EA0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67AE4-9F6B-B842-A02F-95C42CDE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4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07C2-2FBE-7F46-B599-1C02BB97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4265F-967E-204D-AC61-9A101F93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F815-3D66-BF41-81E7-C328FCEF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D1C1-6897-AB47-9A19-F1F04A13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50DED-2077-F346-80DA-4625B668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8C36A-E703-4B40-A76C-D0D3FCF3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EAA4-88DF-1140-B403-D0BFF800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9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19F4-E901-4741-8E12-34757069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367C-E180-C048-A6D3-8497189B0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A7611-292C-1842-94CE-D6618B21D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B18F7-C4D1-BC4C-88E9-4B3D6F11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41C47-1605-CB4C-8AC1-0D44149A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3187-9AE1-104C-AE46-296C2378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0474-A89A-C84B-B6D7-884E8764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3337A7-CC59-404F-85B0-649118AAF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6AF19-A522-404A-9CFB-24F387D40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7D1E5-7002-1E41-A7CE-E7E093A4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D68EF-172D-5247-9356-EA93F12B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C6788-83CF-C547-9EFA-E80B30CC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2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1BA09-4D0F-E544-9565-67BDE2C0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56E0-9A9E-DB46-A0DA-E5EA2BB00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8098-91E9-F946-820A-588ABCD0E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CA7B-5D31-FC47-BD97-FFCF010910F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2146-9A97-874F-9F65-E1E907CF3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9EF9-43FE-0A46-8B5D-9315E176F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B2E7-79AE-9543-A7F3-9B747E0E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9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>
            <a:extLst>
              <a:ext uri="{FF2B5EF4-FFF2-40B4-BE49-F238E27FC236}">
                <a16:creationId xmlns:a16="http://schemas.microsoft.com/office/drawing/2014/main" id="{3D84AD43-A28D-144F-AEE0-C3E6E7005B77}"/>
              </a:ext>
            </a:extLst>
          </p:cNvPr>
          <p:cNvSpPr/>
          <p:nvPr/>
        </p:nvSpPr>
        <p:spPr>
          <a:xfrm>
            <a:off x="7001761" y="2468622"/>
            <a:ext cx="1524000" cy="1638720"/>
          </a:xfrm>
          <a:prstGeom prst="rightArrow">
            <a:avLst>
              <a:gd name="adj1" fmla="val 70667"/>
              <a:gd name="adj2" fmla="val 244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8CF636F-A479-3C44-8AB8-CEC637D1A1D0}"/>
              </a:ext>
            </a:extLst>
          </p:cNvPr>
          <p:cNvSpPr/>
          <p:nvPr/>
        </p:nvSpPr>
        <p:spPr>
          <a:xfrm>
            <a:off x="3769157" y="2468622"/>
            <a:ext cx="1524000" cy="1638720"/>
          </a:xfrm>
          <a:prstGeom prst="rightArrow">
            <a:avLst>
              <a:gd name="adj1" fmla="val 70667"/>
              <a:gd name="adj2" fmla="val 244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E46AA-7ED0-3A4C-A658-CEB7C0CA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615" y="2410884"/>
            <a:ext cx="1759139" cy="1759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6E5CD-ED0F-2247-8814-7DC2EE54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79" y="2314993"/>
            <a:ext cx="1950919" cy="1950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FCBCF-59AE-1449-99D5-828CF00F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165" y="2405946"/>
            <a:ext cx="1523897" cy="1764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80AF5-61B9-9E45-8692-C39B36C87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207" y="2857780"/>
            <a:ext cx="1259128" cy="860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0CF504-23FB-6E47-92BF-3D67F09A1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48" y="2777417"/>
            <a:ext cx="1076835" cy="10451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F22C0-0028-674D-8ED6-400224DA9173}"/>
              </a:ext>
            </a:extLst>
          </p:cNvPr>
          <p:cNvSpPr txBox="1"/>
          <p:nvPr/>
        </p:nvSpPr>
        <p:spPr>
          <a:xfrm>
            <a:off x="8753615" y="4263441"/>
            <a:ext cx="166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77"/>
              </a:rPr>
              <a:t>PowerPoint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3E170-94E2-DF4F-AA1D-3E0E3A38F74F}"/>
              </a:ext>
            </a:extLst>
          </p:cNvPr>
          <p:cNvSpPr txBox="1"/>
          <p:nvPr/>
        </p:nvSpPr>
        <p:spPr>
          <a:xfrm>
            <a:off x="3547150" y="4263441"/>
            <a:ext cx="166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77"/>
              </a:rPr>
              <a:t>knitr</a:t>
            </a:r>
            <a:endParaRPr lang="en-US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790303-806F-6447-8EB4-FB1E18213B34}"/>
              </a:ext>
            </a:extLst>
          </p:cNvPr>
          <p:cNvSpPr txBox="1"/>
          <p:nvPr/>
        </p:nvSpPr>
        <p:spPr>
          <a:xfrm>
            <a:off x="7018126" y="4263441"/>
            <a:ext cx="166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77"/>
              </a:rPr>
              <a:t>Pandoc</a:t>
            </a:r>
            <a:endParaRPr lang="en-US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E3418-6399-1D49-943B-FE66ECA77BF4}"/>
              </a:ext>
            </a:extLst>
          </p:cNvPr>
          <p:cNvSpPr txBox="1"/>
          <p:nvPr/>
        </p:nvSpPr>
        <p:spPr>
          <a:xfrm>
            <a:off x="5282638" y="4263441"/>
            <a:ext cx="166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77"/>
              </a:rPr>
              <a:t>Markdown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D26E6-750A-574C-9B13-B32F08CCACDA}"/>
              </a:ext>
            </a:extLst>
          </p:cNvPr>
          <p:cNvSpPr txBox="1"/>
          <p:nvPr/>
        </p:nvSpPr>
        <p:spPr>
          <a:xfrm>
            <a:off x="1811662" y="4263441"/>
            <a:ext cx="166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77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145122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6870</TotalTime>
  <Words>6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5</cp:revision>
  <dcterms:created xsi:type="dcterms:W3CDTF">2018-08-23T01:49:00Z</dcterms:created>
  <dcterms:modified xsi:type="dcterms:W3CDTF">2018-08-27T20:20:36Z</dcterms:modified>
</cp:coreProperties>
</file>